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422900" cy="1511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850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43000" y="18415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5181600" y="787400"/>
            <a:ext cx="0" cy="850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181600" y="18415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5080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1162430" y="825500"/>
            <a:ext cx="39044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text you don't want to copy-paste</a:t>
            </a:r>
          </a:p>
        </p:txBody>
      </p:sp>
      <p:cxnSp>
        <p:nvCxnSpPr>
          <p:cNvPr id="10" name=""/>
          <p:cNvCxnSpPr/>
          <p:nvPr/>
        </p:nvCxnSpPr>
        <p:spPr>
          <a:xfrm>
            <a:off x="1149350" y="1060450"/>
            <a:ext cx="4025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257680" y="1193800"/>
            <a:ext cx="39044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Very long text you don't want to copy-paste</a:t>
            </a:r>
          </a:p>
        </p:txBody>
      </p:sp>
      <p:cxnSp>
        <p:nvCxnSpPr>
          <p:cNvPr id="12" name=""/>
          <p:cNvCxnSpPr/>
          <p:nvPr/>
        </p:nvCxnSpPr>
        <p:spPr>
          <a:xfrm flipH="1">
            <a:off x="1149350" y="1428750"/>
            <a:ext cx="4025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692150" y="1581150"/>
            <a:ext cx="4940300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Even longer text you don't want to copy-paste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