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197100" cy="1536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8128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62634" y="5842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824634" y="8128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2301544" y="8128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808634" y="1047975"/>
            <a:ext cx="1015999" cy="181856"/>
          </a:xfrm>
          <a:custGeom>
            <a:pathLst>
              <a:path w="1015999" h="181856">
                <a:moveTo>
                  <a:pt x="0" y="21344"/>
                </a:moveTo>
                <a:cubicBezTo>
                  <a:pt x="58405" y="56242"/>
                  <a:pt x="128144" y="91926"/>
                  <a:pt x="190499" y="107724"/>
                </a:cubicBezTo>
                <a:cubicBezTo>
                  <a:pt x="436719" y="170109"/>
                  <a:pt x="582558" y="181856"/>
                  <a:pt x="825500" y="107724"/>
                </a:cubicBezTo>
                <a:cubicBezTo>
                  <a:pt x="890153" y="87996"/>
                  <a:pt x="959865" y="42781"/>
                  <a:pt x="1015999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770606" y="1042637"/>
            <a:ext cx="1530938" cy="224040"/>
          </a:xfrm>
          <a:custGeom>
            <a:pathLst>
              <a:path w="1530938" h="224040">
                <a:moveTo>
                  <a:pt x="0" y="49562"/>
                </a:moveTo>
                <a:lnTo>
                  <a:pt x="7411" y="77922"/>
                </a:lnTo>
                <a:lnTo>
                  <a:pt x="14346" y="82038"/>
                </a:lnTo>
                <a:cubicBezTo>
                  <a:pt x="73357" y="116830"/>
                  <a:pt x="147013" y="153985"/>
                  <a:pt x="213867" y="170923"/>
                </a:cubicBezTo>
                <a:cubicBezTo>
                  <a:pt x="340832" y="203092"/>
                  <a:pt x="447072" y="223038"/>
                  <a:pt x="551705" y="224003"/>
                </a:cubicBezTo>
                <a:lnTo>
                  <a:pt x="559648" y="224040"/>
                </a:lnTo>
                <a:cubicBezTo>
                  <a:pt x="605150" y="224040"/>
                  <a:pt x="651548" y="220358"/>
                  <a:pt x="700122" y="212791"/>
                </a:cubicBezTo>
                <a:cubicBezTo>
                  <a:pt x="700122" y="212791"/>
                  <a:pt x="1099088" y="207624"/>
                  <a:pt x="1340438" y="113062"/>
                </a:cubicBezTo>
                <a:cubicBezTo>
                  <a:pt x="1403925" y="88187"/>
                  <a:pt x="1474181" y="42038"/>
                  <a:pt x="1530938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596899" y="15748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1062634" y="13462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1824634" y="15748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2301544" y="15748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808634" y="1809975"/>
            <a:ext cx="1016000" cy="181856"/>
          </a:xfrm>
          <a:custGeom>
            <a:pathLst>
              <a:path w="1016000" h="181856">
                <a:moveTo>
                  <a:pt x="0" y="21344"/>
                </a:moveTo>
                <a:cubicBezTo>
                  <a:pt x="58405" y="56242"/>
                  <a:pt x="128144" y="91926"/>
                  <a:pt x="190500" y="107724"/>
                </a:cubicBezTo>
                <a:cubicBezTo>
                  <a:pt x="436719" y="170109"/>
                  <a:pt x="582558" y="181856"/>
                  <a:pt x="825499" y="107724"/>
                </a:cubicBezTo>
                <a:cubicBezTo>
                  <a:pt x="890153" y="87996"/>
                  <a:pt x="959865" y="42781"/>
                  <a:pt x="101600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808634" y="1778842"/>
            <a:ext cx="1492910" cy="238287"/>
          </a:xfrm>
          <a:custGeom>
            <a:pathLst>
              <a:path w="1492910" h="238287">
                <a:moveTo>
                  <a:pt x="0" y="0"/>
                </a:moveTo>
                <a:cubicBezTo>
                  <a:pt x="51765" y="52976"/>
                  <a:pt x="121588" y="113422"/>
                  <a:pt x="190500" y="138857"/>
                </a:cubicBezTo>
                <a:cubicBezTo>
                  <a:pt x="459895" y="238287"/>
                  <a:pt x="1023919" y="223836"/>
                  <a:pt x="1302410" y="138857"/>
                </a:cubicBezTo>
                <a:cubicBezTo>
                  <a:pt x="1367063" y="119128"/>
                  <a:pt x="1436775" y="73913"/>
                  <a:pt x="1492910" y="31132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